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64" r:id="rId2"/>
    <p:sldId id="375" r:id="rId3"/>
    <p:sldId id="397" r:id="rId4"/>
    <p:sldId id="396" r:id="rId5"/>
    <p:sldId id="400" r:id="rId6"/>
    <p:sldId id="402" r:id="rId7"/>
    <p:sldId id="401" r:id="rId8"/>
    <p:sldId id="403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6344F-310F-C143-933A-163CB544F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817D870-6CBD-C040-9888-C259FB7EF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B11F5EE-BEFD-284B-B62B-A1BC455F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D45E813-13EA-2649-8F1B-1C869326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2584B27-9D57-4045-96EA-982C8A67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783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A86DC-A7DE-DA4E-899D-BF3C3A3D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C845B19-0C80-2B47-9EB2-6723D26C3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DF6550E-979A-CD42-B0D2-F2EDEA98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0E06188-53B8-D34B-87E7-CE338B65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A84B045-4810-4246-AF55-061233A5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3906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676C4E3-CEDA-5646-ABAC-BADB4E8B5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11F09B5-5EE0-7744-8B77-07F2E4330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553C59F-8C6B-584A-9985-73735079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D05C445-C43C-0049-9026-4ECD9F685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72F1E72-798D-6D48-A528-7354FBF9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801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Cphbusines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62" y="396006"/>
            <a:ext cx="2399997" cy="323164"/>
          </a:xfrm>
          <a:prstGeom prst="rect">
            <a:avLst/>
          </a:prstGeom>
        </p:spPr>
      </p:pic>
      <p:sp>
        <p:nvSpPr>
          <p:cNvPr id="7" name="Pladsholder til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608831" y="2080359"/>
            <a:ext cx="10169140" cy="3967150"/>
          </a:xfrm>
        </p:spPr>
        <p:txBody>
          <a:bodyPr/>
          <a:lstStyle>
            <a:lvl1pPr marL="342900" indent="-342900">
              <a:buClr>
                <a:srgbClr val="FBB040"/>
              </a:buClr>
              <a:buFont typeface="Wingdings" charset="2"/>
              <a:buChar char="§"/>
              <a:defRPr sz="2400"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>
              <a:buClr>
                <a:srgbClr val="FBB040"/>
              </a:buClr>
              <a:buFont typeface="Wingdings" charset="2"/>
              <a:buChar char="§"/>
              <a:defRPr sz="2000"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>
              <a:buClr>
                <a:srgbClr val="FBB040"/>
              </a:buClr>
              <a:buFont typeface="Wingdings" charset="2"/>
              <a:buChar char="§"/>
              <a:defRPr sz="1600"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>
              <a:buClr>
                <a:srgbClr val="FBB040"/>
              </a:buClr>
              <a:buFont typeface="Wingdings" charset="2"/>
              <a:buChar char="§"/>
              <a:defRPr sz="1400"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>
              <a:buClr>
                <a:srgbClr val="FBB040"/>
              </a:buClr>
              <a:buFont typeface="Wingdings" charset="2"/>
              <a:buChar char="§"/>
              <a:defRPr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r>
              <a:rPr lang="da-DK" dirty="0"/>
              <a:t>Tilføj tekst</a:t>
            </a:r>
            <a:endParaRPr lang="en-US" dirty="0"/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608831" y="978945"/>
            <a:ext cx="11214728" cy="627062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BB040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a-DK" dirty="0"/>
              <a:t>Skriv titel</a:t>
            </a:r>
          </a:p>
        </p:txBody>
      </p:sp>
    </p:spTree>
    <p:extLst>
      <p:ext uri="{BB962C8B-B14F-4D97-AF65-F5344CB8AC3E}">
        <p14:creationId xmlns:p14="http://schemas.microsoft.com/office/powerpoint/2010/main" val="98338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C8E14-4607-0541-A2D0-F609D349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B981D85-7473-9A4B-A285-DB816CA01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4748116-8019-154B-AA3B-81ACADE1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9EF6932-5561-124D-9906-B72F71F2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25E92A1-803A-674E-AC5A-4EC90E59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6138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36C80-F988-6B41-A963-D6009DD0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3BDE57D-DA21-9644-BD92-09815244D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94802BF-23AC-6F41-868D-B1F58ABC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E8B947F-720A-B641-B037-5AD1B7C0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D8ADDDD-1CB1-7B48-8C4E-89E095AD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524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8EE0AB-359A-9B40-A362-16A202EF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E457DF-E85F-204C-9E55-F7A9FC048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7586C1C-16AC-B44A-9620-7E2475F29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D1E3CF8-CFE0-FE4D-9886-CC81C2AB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D38D62B-B1E0-8042-9216-10434299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7A38E10-33EF-9449-A58E-FA4936D2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158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58440-DE62-9E41-A649-DCB7D968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01F3EF2-9EE8-7F44-9453-B6200CA1F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993C1B2-135F-D04F-B7A7-8359BB059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877B7E72-7377-C744-9C47-F860FBA87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749226F-C4FE-CA4B-B1E8-18F74F909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A5527786-00EB-694D-9F0B-DA38DC15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0FF7A238-B2A9-B244-8548-93D52526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3828AC0B-4E6D-564C-8AE7-5CC8F5D6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551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37FE35-8BD9-3D43-8883-192CB374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CBBF3C7-B8BF-DE4E-BB73-1598806F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FDCE5C0-8868-044B-B181-98E3532D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1A9C0D3-B7E3-7C4C-ABCF-D9185F38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016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7FF05F3-DB13-FF43-8A97-A05E44B9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F240BF9-EC96-DF44-B65A-70018576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D8264B1-E11F-E141-9EA1-FE0C82970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257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97C2B-A331-B942-9DC1-032496B4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DB660E7-1D61-1C42-8EA9-4A73E9EFF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8171FAF-DC70-DB43-BDEA-44924A454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AFB8556-7810-DD43-92C6-57BB2785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C7E8109-8FA1-1D45-A732-C64E9F66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BDE7199-00C5-C84E-A24F-1C0FC101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791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FD88F6-4C27-4447-A4F2-FBE34E651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E0DDBB5F-C499-9347-BFF4-5496D2DB3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6CFEFC8-9DC6-F443-ACD4-E5D75CA94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58E0667-3841-A341-B8E8-9F2487F6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BED137D-27E2-1A4F-BD23-F4824ADF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BC580C7-80A9-9747-9C63-7435FA6E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827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B758EAA1-9866-D649-9CF5-A49FB75C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CD2A0CA-CB59-7142-8647-D6D11F671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421F779-82F7-454B-A108-60C1226BD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4675F-8737-2942-9110-EF3773DD00EC}" type="datetimeFigureOut">
              <a:t>31.03.2022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1CA54E1-D2CB-7646-9BC2-2422ACAAF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083CD3-D0AD-D840-97EF-63BB67C30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B2A8-E745-0340-8F41-637E317D9828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269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65347C6-4615-BE48-A414-0A60E15119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 sz="4400">
                <a:highlight>
                  <a:srgbClr val="FFFF00"/>
                </a:highlight>
              </a:rPr>
              <a:t>Viden</a:t>
            </a:r>
            <a:endParaRPr lang="da-DK">
              <a:highlight>
                <a:srgbClr val="FFFF00"/>
              </a:highlight>
            </a:endParaRPr>
          </a:p>
        </p:txBody>
      </p:sp>
      <p:pic>
        <p:nvPicPr>
          <p:cNvPr id="5" name="Billede 4" descr="Et billede, der indeholder tekst, bord&#10;&#10;Automatisk genereret beskrivelse">
            <a:extLst>
              <a:ext uri="{FF2B5EF4-FFF2-40B4-BE49-F238E27FC236}">
                <a16:creationId xmlns:a16="http://schemas.microsoft.com/office/drawing/2014/main" id="{B4CCB0C7-D6C3-9B48-861A-FB14582A2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41" y="1978135"/>
            <a:ext cx="11486322" cy="38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0FC22AA-4F3A-854B-AEA3-A8A51C1B3C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31" y="978945"/>
            <a:ext cx="2005160" cy="4905020"/>
          </a:xfrm>
        </p:spPr>
        <p:txBody>
          <a:bodyPr/>
          <a:lstStyle/>
          <a:p>
            <a:r>
              <a:rPr lang="da-DK"/>
              <a:t>Mening </a:t>
            </a:r>
          </a:p>
          <a:p>
            <a:r>
              <a:rPr lang="da-DK" sz="2400"/>
              <a:t>/ Belief </a:t>
            </a:r>
          </a:p>
          <a:p>
            <a:r>
              <a:rPr lang="da-DK" sz="2400"/>
              <a:t>/ Antagelse</a:t>
            </a:r>
          </a:p>
          <a:p>
            <a:r>
              <a:rPr lang="da-DK" sz="2400"/>
              <a:t>/ Formode</a:t>
            </a:r>
          </a:p>
          <a:p>
            <a:endParaRPr lang="da-DK" sz="240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7B4E81D-3EB5-E74A-B2F5-6EA6C7AEA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635000"/>
            <a:ext cx="6159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CA9DCFA-D76B-0343-950C-4A2B03A9DE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/>
              <a:t>Øvelse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942B812-18EA-8F49-9820-0CDBDE2AE2DB}"/>
              </a:ext>
            </a:extLst>
          </p:cNvPr>
          <p:cNvGraphicFramePr>
            <a:graphicFrameLocks noGrp="1"/>
          </p:cNvGraphicFramePr>
          <p:nvPr/>
        </p:nvGraphicFramePr>
        <p:xfrm>
          <a:off x="1505225" y="1504564"/>
          <a:ext cx="8771835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945">
                  <a:extLst>
                    <a:ext uri="{9D8B030D-6E8A-4147-A177-3AD203B41FA5}">
                      <a16:colId xmlns:a16="http://schemas.microsoft.com/office/drawing/2014/main" val="974286032"/>
                    </a:ext>
                  </a:extLst>
                </a:gridCol>
                <a:gridCol w="3893298">
                  <a:extLst>
                    <a:ext uri="{9D8B030D-6E8A-4147-A177-3AD203B41FA5}">
                      <a16:colId xmlns:a16="http://schemas.microsoft.com/office/drawing/2014/main" val="371052901"/>
                    </a:ext>
                  </a:extLst>
                </a:gridCol>
                <a:gridCol w="1954592">
                  <a:extLst>
                    <a:ext uri="{9D8B030D-6E8A-4147-A177-3AD203B41FA5}">
                      <a16:colId xmlns:a16="http://schemas.microsoft.com/office/drawing/2014/main" val="177982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Jeg ved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kvinder er langsommere end mænd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”kvinder er langsommere end mænd”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”</a:t>
                      </a:r>
                      <a:r>
                        <a:rPr lang="da-DK" i="1"/>
                        <a:t>hvis</a:t>
                      </a:r>
                      <a:r>
                        <a:rPr lang="da-DK"/>
                        <a:t> den hurtigste kvinde konkurrerer mod den hurtigste mand </a:t>
                      </a:r>
                      <a:r>
                        <a:rPr lang="da-DK" i="1"/>
                        <a:t>så</a:t>
                      </a:r>
                      <a:r>
                        <a:rPr lang="da-DK"/>
                        <a:t> vil manden altid vinde”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begrundelsen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undersøgelsen af kønsforskelle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min drivkraft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951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F0F669C0-521D-804C-A718-F8C736933179}"/>
              </a:ext>
            </a:extLst>
          </p:cNvPr>
          <p:cNvGraphicFramePr>
            <a:graphicFrameLocks noGrp="1"/>
          </p:cNvGraphicFramePr>
          <p:nvPr/>
        </p:nvGraphicFramePr>
        <p:xfrm>
          <a:off x="1505225" y="4728155"/>
          <a:ext cx="877183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945">
                  <a:extLst>
                    <a:ext uri="{9D8B030D-6E8A-4147-A177-3AD203B41FA5}">
                      <a16:colId xmlns:a16="http://schemas.microsoft.com/office/drawing/2014/main" val="974286032"/>
                    </a:ext>
                  </a:extLst>
                </a:gridCol>
                <a:gridCol w="3893298">
                  <a:extLst>
                    <a:ext uri="{9D8B030D-6E8A-4147-A177-3AD203B41FA5}">
                      <a16:colId xmlns:a16="http://schemas.microsoft.com/office/drawing/2014/main" val="371052901"/>
                    </a:ext>
                  </a:extLst>
                </a:gridCol>
                <a:gridCol w="1954592">
                  <a:extLst>
                    <a:ext uri="{9D8B030D-6E8A-4147-A177-3AD203B41FA5}">
                      <a16:colId xmlns:a16="http://schemas.microsoft.com/office/drawing/2014/main" val="177982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Jeg ved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kvinder er langsommere end mænd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”kvinder </a:t>
                      </a:r>
                      <a:r>
                        <a:rPr lang="da-DK" i="1"/>
                        <a:t>er</a:t>
                      </a:r>
                      <a:r>
                        <a:rPr lang="da-DK"/>
                        <a:t> langsommere end mænd”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”kvinder har færre muskler end mænd”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begrundelsen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”det siger videnskaben”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min drivkraft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93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7E70BDEC-0517-764E-AA22-F3515FCD1049}"/>
              </a:ext>
            </a:extLst>
          </p:cNvPr>
          <p:cNvGraphicFramePr>
            <a:graphicFrameLocks noGrp="1"/>
          </p:cNvGraphicFramePr>
          <p:nvPr/>
        </p:nvGraphicFramePr>
        <p:xfrm>
          <a:off x="1505226" y="978945"/>
          <a:ext cx="8771835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945">
                  <a:extLst>
                    <a:ext uri="{9D8B030D-6E8A-4147-A177-3AD203B41FA5}">
                      <a16:colId xmlns:a16="http://schemas.microsoft.com/office/drawing/2014/main" val="974286032"/>
                    </a:ext>
                  </a:extLst>
                </a:gridCol>
                <a:gridCol w="3893298">
                  <a:extLst>
                    <a:ext uri="{9D8B030D-6E8A-4147-A177-3AD203B41FA5}">
                      <a16:colId xmlns:a16="http://schemas.microsoft.com/office/drawing/2014/main" val="371052901"/>
                    </a:ext>
                  </a:extLst>
                </a:gridCol>
                <a:gridCol w="1954592">
                  <a:extLst>
                    <a:ext uri="{9D8B030D-6E8A-4147-A177-3AD203B41FA5}">
                      <a16:colId xmlns:a16="http://schemas.microsoft.com/office/drawing/2014/main" val="177982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Jeg ved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kvinder i individuel konkurrence-idræt er langsommere end mænd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”kvinder i individuel konkurrence-idræt er langsommere end mænd”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”hvis den hurtigste kvinde konkurrerer mod den hurtigste mand så vil manden altid have den hurtigste tid. FGJ er den hurtigste kvinde med tiden 10:49 og CL den hurtigste mand med tiden 9:93 og 10:49 er langsommere end 9:93”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begrundelsen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undersøgelsen af kønsforskelle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min drivkraft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951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B146966A-1334-5F4C-8136-F12F1A480CA2}"/>
              </a:ext>
            </a:extLst>
          </p:cNvPr>
          <p:cNvGraphicFramePr>
            <a:graphicFrameLocks noGrp="1"/>
          </p:cNvGraphicFramePr>
          <p:nvPr/>
        </p:nvGraphicFramePr>
        <p:xfrm>
          <a:off x="1505226" y="4608885"/>
          <a:ext cx="877183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945">
                  <a:extLst>
                    <a:ext uri="{9D8B030D-6E8A-4147-A177-3AD203B41FA5}">
                      <a16:colId xmlns:a16="http://schemas.microsoft.com/office/drawing/2014/main" val="974286032"/>
                    </a:ext>
                  </a:extLst>
                </a:gridCol>
                <a:gridCol w="3893298">
                  <a:extLst>
                    <a:ext uri="{9D8B030D-6E8A-4147-A177-3AD203B41FA5}">
                      <a16:colId xmlns:a16="http://schemas.microsoft.com/office/drawing/2014/main" val="371052901"/>
                    </a:ext>
                  </a:extLst>
                </a:gridCol>
                <a:gridCol w="1954592">
                  <a:extLst>
                    <a:ext uri="{9D8B030D-6E8A-4147-A177-3AD203B41FA5}">
                      <a16:colId xmlns:a16="http://schemas.microsoft.com/office/drawing/2014/main" val="177982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Jeg ved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kvinder er langsommere end mænd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”kvinder </a:t>
                      </a:r>
                      <a:r>
                        <a:rPr lang="da-DK" i="1"/>
                        <a:t>er</a:t>
                      </a:r>
                      <a:r>
                        <a:rPr lang="da-DK"/>
                        <a:t> langsommere end mænd”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”Kvinder har ikke samme konkurrence-gen som mænd”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begrundelsen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min drivkraft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4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CA9DCFA-D76B-0343-950C-4A2B03A9DE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/>
              <a:t>Øvelse</a:t>
            </a:r>
          </a:p>
        </p:txBody>
      </p:sp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7E70BDEC-0517-764E-AA22-F3515FCD1049}"/>
              </a:ext>
            </a:extLst>
          </p:cNvPr>
          <p:cNvGraphicFramePr>
            <a:graphicFrameLocks noGrp="1"/>
          </p:cNvGraphicFramePr>
          <p:nvPr/>
        </p:nvGraphicFramePr>
        <p:xfrm>
          <a:off x="368441" y="144058"/>
          <a:ext cx="8771835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945">
                  <a:extLst>
                    <a:ext uri="{9D8B030D-6E8A-4147-A177-3AD203B41FA5}">
                      <a16:colId xmlns:a16="http://schemas.microsoft.com/office/drawing/2014/main" val="974286032"/>
                    </a:ext>
                  </a:extLst>
                </a:gridCol>
                <a:gridCol w="3893298">
                  <a:extLst>
                    <a:ext uri="{9D8B030D-6E8A-4147-A177-3AD203B41FA5}">
                      <a16:colId xmlns:a16="http://schemas.microsoft.com/office/drawing/2014/main" val="371052901"/>
                    </a:ext>
                  </a:extLst>
                </a:gridCol>
                <a:gridCol w="1954592">
                  <a:extLst>
                    <a:ext uri="{9D8B030D-6E8A-4147-A177-3AD203B41FA5}">
                      <a16:colId xmlns:a16="http://schemas.microsoft.com/office/drawing/2014/main" val="177982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Jeg ved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kvinder i individuel konkurrence-idræt er langsommere end mænd når de konkurrerer i samme disciplin og på samme historiske 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”kvinder i individuel konkurrence-idræt er langsommere end mænd når de konkurrerer i samme disciplin og på samme historiske tid”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”hvis den hurtigste kvinde i OL år xxxx konkurrerer mod den hurtigste mand så vil manden have den hurtigste tid. FGJ er den hurtigste kvinde med tiden 10:49 og CL den hurtigste mand med tiden 9:93 og 10:49 er langsommere end 9:93”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begrundelsen</a:t>
                      </a:r>
                    </a:p>
                    <a:p>
                      <a:endParaRPr lang="da-DK"/>
                    </a:p>
                    <a:p>
                      <a:r>
                        <a:rPr lang="da-DK"/>
                        <a:t>(problem: FGJ er hurtigere end danske Kristoffer 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undersøgelsen af kønsforskelle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min drivkraft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951"/>
                  </a:ext>
                </a:extLst>
              </a:tr>
            </a:tbl>
          </a:graphicData>
        </a:graphic>
      </p:graphicFrame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B146966A-1334-5F4C-8136-F12F1A480CA2}"/>
              </a:ext>
            </a:extLst>
          </p:cNvPr>
          <p:cNvGraphicFramePr>
            <a:graphicFrameLocks noGrp="1"/>
          </p:cNvGraphicFramePr>
          <p:nvPr/>
        </p:nvGraphicFramePr>
        <p:xfrm>
          <a:off x="368440" y="5002755"/>
          <a:ext cx="8771835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945">
                  <a:extLst>
                    <a:ext uri="{9D8B030D-6E8A-4147-A177-3AD203B41FA5}">
                      <a16:colId xmlns:a16="http://schemas.microsoft.com/office/drawing/2014/main" val="974286032"/>
                    </a:ext>
                  </a:extLst>
                </a:gridCol>
                <a:gridCol w="3893298">
                  <a:extLst>
                    <a:ext uri="{9D8B030D-6E8A-4147-A177-3AD203B41FA5}">
                      <a16:colId xmlns:a16="http://schemas.microsoft.com/office/drawing/2014/main" val="371052901"/>
                    </a:ext>
                  </a:extLst>
                </a:gridCol>
                <a:gridCol w="1954592">
                  <a:extLst>
                    <a:ext uri="{9D8B030D-6E8A-4147-A177-3AD203B41FA5}">
                      <a16:colId xmlns:a16="http://schemas.microsoft.com/office/drawing/2014/main" val="177982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Jeg ved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kvinder har ikke samme konk-gen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” kvinder har ikke samme konk-gen”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”Kvinder har fra tidernes morgen skullet være gode til at passe familien og mændene gode til jagt”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begrundelsen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”mit uafsluttede opgør med min dominerende mor”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min drivkraft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59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CA9DCFA-D76B-0343-950C-4A2B03A9DE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a-DK"/>
              <a:t>Øvelse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942B812-18EA-8F49-9820-0CDBDE2AE2DB}"/>
              </a:ext>
            </a:extLst>
          </p:cNvPr>
          <p:cNvGraphicFramePr>
            <a:graphicFrameLocks noGrp="1"/>
          </p:cNvGraphicFramePr>
          <p:nvPr/>
        </p:nvGraphicFramePr>
        <p:xfrm>
          <a:off x="1505225" y="1504564"/>
          <a:ext cx="8771835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945">
                  <a:extLst>
                    <a:ext uri="{9D8B030D-6E8A-4147-A177-3AD203B41FA5}">
                      <a16:colId xmlns:a16="http://schemas.microsoft.com/office/drawing/2014/main" val="974286032"/>
                    </a:ext>
                  </a:extLst>
                </a:gridCol>
                <a:gridCol w="3893298">
                  <a:extLst>
                    <a:ext uri="{9D8B030D-6E8A-4147-A177-3AD203B41FA5}">
                      <a16:colId xmlns:a16="http://schemas.microsoft.com/office/drawing/2014/main" val="371052901"/>
                    </a:ext>
                  </a:extLst>
                </a:gridCol>
                <a:gridCol w="1954592">
                  <a:extLst>
                    <a:ext uri="{9D8B030D-6E8A-4147-A177-3AD203B41FA5}">
                      <a16:colId xmlns:a16="http://schemas.microsoft.com/office/drawing/2014/main" val="177982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Jeg ved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kvinder har et bedre blik for det sociale end mænd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” kvinder har et stærkere blik for det sociale end mænd”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/>
                        <a:t>”</a:t>
                      </a:r>
                      <a:r>
                        <a:rPr lang="da-DK" i="1"/>
                        <a:t>hvis</a:t>
                      </a:r>
                      <a:r>
                        <a:rPr lang="da-DK"/>
                        <a:t> … </a:t>
                      </a:r>
                      <a:r>
                        <a:rPr lang="da-DK" i="1"/>
                        <a:t>så</a:t>
                      </a:r>
                      <a:r>
                        <a:rPr lang="da-DK"/>
                        <a:t> vil .. være bedre til at …”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begrundelsen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undersøgelsen af kønsforskelle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min drivkraft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88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24072278-1C8F-C043-A717-FAF31C55482E}"/>
              </a:ext>
            </a:extLst>
          </p:cNvPr>
          <p:cNvGraphicFramePr>
            <a:graphicFrameLocks noGrp="1"/>
          </p:cNvGraphicFramePr>
          <p:nvPr/>
        </p:nvGraphicFramePr>
        <p:xfrm>
          <a:off x="1185429" y="1179444"/>
          <a:ext cx="8771835" cy="2786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945">
                  <a:extLst>
                    <a:ext uri="{9D8B030D-6E8A-4147-A177-3AD203B41FA5}">
                      <a16:colId xmlns:a16="http://schemas.microsoft.com/office/drawing/2014/main" val="974286032"/>
                    </a:ext>
                  </a:extLst>
                </a:gridCol>
                <a:gridCol w="3893298">
                  <a:extLst>
                    <a:ext uri="{9D8B030D-6E8A-4147-A177-3AD203B41FA5}">
                      <a16:colId xmlns:a16="http://schemas.microsoft.com/office/drawing/2014/main" val="371052901"/>
                    </a:ext>
                  </a:extLst>
                </a:gridCol>
                <a:gridCol w="1954592">
                  <a:extLst>
                    <a:ext uri="{9D8B030D-6E8A-4147-A177-3AD203B41FA5}">
                      <a16:colId xmlns:a16="http://schemas.microsoft.com/office/drawing/2014/main" val="1779827496"/>
                    </a:ext>
                  </a:extLst>
                </a:gridCol>
              </a:tblGrid>
              <a:tr h="1017594">
                <a:tc>
                  <a:txBody>
                    <a:bodyPr/>
                    <a:lstStyle/>
                    <a:p>
                      <a:r>
                        <a:rPr lang="da-DK"/>
                        <a:t>Jeg ved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9471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5523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r>
                        <a:rPr lang="da-DK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begrundelsen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99432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min mening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48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24072278-1C8F-C043-A717-FAF31C55482E}"/>
              </a:ext>
            </a:extLst>
          </p:cNvPr>
          <p:cNvGraphicFramePr>
            <a:graphicFrameLocks noGrp="1"/>
          </p:cNvGraphicFramePr>
          <p:nvPr/>
        </p:nvGraphicFramePr>
        <p:xfrm>
          <a:off x="1185429" y="1179444"/>
          <a:ext cx="8771835" cy="2786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945">
                  <a:extLst>
                    <a:ext uri="{9D8B030D-6E8A-4147-A177-3AD203B41FA5}">
                      <a16:colId xmlns:a16="http://schemas.microsoft.com/office/drawing/2014/main" val="974286032"/>
                    </a:ext>
                  </a:extLst>
                </a:gridCol>
                <a:gridCol w="3893298">
                  <a:extLst>
                    <a:ext uri="{9D8B030D-6E8A-4147-A177-3AD203B41FA5}">
                      <a16:colId xmlns:a16="http://schemas.microsoft.com/office/drawing/2014/main" val="371052901"/>
                    </a:ext>
                  </a:extLst>
                </a:gridCol>
                <a:gridCol w="1954592">
                  <a:extLst>
                    <a:ext uri="{9D8B030D-6E8A-4147-A177-3AD203B41FA5}">
                      <a16:colId xmlns:a16="http://schemas.microsoft.com/office/drawing/2014/main" val="1779827496"/>
                    </a:ext>
                  </a:extLst>
                </a:gridCol>
              </a:tblGrid>
              <a:tr h="1017594">
                <a:tc>
                  <a:txBody>
                    <a:bodyPr/>
                    <a:lstStyle/>
                    <a:p>
                      <a:r>
                        <a:rPr lang="da-DK"/>
                        <a:t>Jeg ved 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379471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sand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15523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r>
                        <a:rPr lang="da-DK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begrundelsen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99432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r>
                        <a:rPr lang="da-DK"/>
                        <a:t>fordi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er min mening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92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444</Words>
  <Application>Microsoft Macintosh PowerPoint</Application>
  <PresentationFormat>Widescreen</PresentationFormat>
  <Paragraphs>101</Paragraphs>
  <Slides>8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Wingdings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Sofie Brosbøl Wulf</dc:creator>
  <cp:lastModifiedBy>Sofie Brosbøl Wulf</cp:lastModifiedBy>
  <cp:revision>1</cp:revision>
  <dcterms:created xsi:type="dcterms:W3CDTF">2022-03-31T06:21:29Z</dcterms:created>
  <dcterms:modified xsi:type="dcterms:W3CDTF">2022-03-31T06:22:39Z</dcterms:modified>
</cp:coreProperties>
</file>